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80mPkk92Qsm4z15hCDoEpj==" textCheckSum="tnCfkX==" fHybridRaster="0" shapeId="19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19" name="文本框 18"/>
    <p:cNvSpPr txBox="1"/>
    <p:nvPr/>
  </p:nvSpPr>
  <p:spPr>
    <a:xfrm>
      <a:off x="5989021" y="2583443"/>
      <a:ext cx="4297971" cy="1200329"/>
    </a:xfrm>
    <a:prstGeom prst="rect">
      <a:avLst/>
    </a:prstGeom>
    <a:noFill/>
  </p:spPr>
  <p:txBody>
    <a:bodyPr wrap="none" rtlCol="0">
      <a:spAutoFit/>
    </a:bodyPr>
    <a:lstStyle/>
    <a:p>
      <a:pPr fontAlgn="base">
        <a:lnSpc>
          <a:spcPct val="90000"/>
        </a:lnSpc>
      </a:pPr>
      <a:r>
        <a:rPr lang="en-US" altLang="zh-CN" sz="8000" strike="noStrike" spc="300" noProof="1" dirty="0">
          <a:solidFill>
            <a:srgbClr val="3C4939"/>
          </a:solidFill>
          <a:latin typeface="站酷文艺体" panose="02000603000000000000" pitchFamily="2" charset="-122"/>
          <a:ea typeface="站酷文艺体" panose="02000603000000000000" pitchFamily="2" charset="-122"/>
          <a:cs typeface="+mn-cs"/>
        </a:rPr>
        <a:t>THANKS</a:t>
      </a:r>
      <a:endParaRPr lang="zh-CN" altLang="en-US" sz="8000" strike="noStrike" spc="300" noProof="1" dirty="0">
        <a:solidFill>
          <a:srgbClr val="3C4939"/>
        </a:solidFill>
        <a:latin typeface="站酷文艺体" panose="02000603000000000000" pitchFamily="2" charset="-122"/>
        <a:ea typeface="站酷文艺体" panose="02000603000000000000" pitchFamily="2" charset="-122"/>
      </a:endParaRPr>
    </a:p>
  </p:txBody>
</p:sp>
</file>